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9" r:id="rId3"/>
    <p:sldId id="272" r:id="rId4"/>
    <p:sldId id="274" r:id="rId5"/>
    <p:sldId id="270" r:id="rId6"/>
    <p:sldId id="271" r:id="rId7"/>
    <p:sldId id="275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8" autoAdjust="0"/>
    <p:restoredTop sz="95392"/>
  </p:normalViewPr>
  <p:slideViewPr>
    <p:cSldViewPr snapToGrid="0">
      <p:cViewPr varScale="1">
        <p:scale>
          <a:sx n="73" d="100"/>
          <a:sy n="73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94298"/>
            <a:ext cx="8435177" cy="1639884"/>
          </a:xfrm>
        </p:spPr>
        <p:txBody>
          <a:bodyPr>
            <a:noAutofit/>
          </a:bodyPr>
          <a:lstStyle/>
          <a:p>
            <a:r>
              <a:rPr lang="it-IT" sz="6000" b="1" dirty="0">
                <a:solidFill>
                  <a:srgbClr val="FF0000"/>
                </a:solidFill>
              </a:rPr>
              <a:t>My </a:t>
            </a:r>
            <a:r>
              <a:rPr lang="it-IT" sz="6000" b="1" dirty="0" err="1">
                <a:solidFill>
                  <a:srgbClr val="FF0000"/>
                </a:solidFill>
              </a:rPr>
              <a:t>smart</a:t>
            </a:r>
            <a:r>
              <a:rPr lang="it-IT" sz="6000" b="1" dirty="0">
                <a:solidFill>
                  <a:srgbClr val="FF0000"/>
                </a:solidFill>
              </a:rPr>
              <a:t> </a:t>
            </a:r>
            <a:r>
              <a:rPr lang="it-IT" sz="6000" b="1" dirty="0" err="1">
                <a:solidFill>
                  <a:srgbClr val="FF0000"/>
                </a:solidFill>
              </a:rPr>
              <a:t>rome</a:t>
            </a:r>
            <a:r>
              <a:rPr lang="it-IT" sz="6000" b="1" dirty="0">
                <a:solidFill>
                  <a:srgbClr val="FF0000"/>
                </a:solidFill>
              </a:rPr>
              <a:t> </a:t>
            </a:r>
            <a:br>
              <a:rPr lang="it-IT" sz="6000" b="1" dirty="0">
                <a:solidFill>
                  <a:srgbClr val="FF0000"/>
                </a:solidFill>
              </a:rPr>
            </a:br>
            <a:r>
              <a:rPr lang="it-IT" sz="3000" b="1" dirty="0">
                <a:solidFill>
                  <a:srgbClr val="FF0000"/>
                </a:solidFill>
              </a:rPr>
              <a:t>(FINAL STEP)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2249484"/>
            <a:ext cx="5891209" cy="3541715"/>
          </a:xfrm>
        </p:spPr>
        <p:txBody>
          <a:bodyPr/>
          <a:lstStyle/>
          <a:p>
            <a:pPr marL="0" indent="0">
              <a:buNone/>
            </a:pPr>
            <a:r>
              <a:rPr lang="it-IT" sz="4000" dirty="0"/>
              <a:t>Project Team:</a:t>
            </a:r>
          </a:p>
          <a:p>
            <a:pPr marL="0" indent="0">
              <a:buNone/>
            </a:pPr>
            <a:r>
              <a:rPr lang="it-IT" dirty="0"/>
              <a:t>-</a:t>
            </a:r>
            <a:r>
              <a:rPr lang="it-IT" i="1" dirty="0"/>
              <a:t>Daniele Ottaviani</a:t>
            </a:r>
          </a:p>
          <a:p>
            <a:pPr marL="0" indent="0">
              <a:buNone/>
            </a:pPr>
            <a:r>
              <a:rPr lang="it-IT" i="1" dirty="0"/>
              <a:t>-Daniele Pasquini</a:t>
            </a:r>
          </a:p>
          <a:p>
            <a:pPr marL="0" indent="0">
              <a:buNone/>
            </a:pPr>
            <a:r>
              <a:rPr lang="it-IT" i="1" dirty="0"/>
              <a:t>-Davide Francesconi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05" y="2249483"/>
            <a:ext cx="4057017" cy="40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9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91288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it-IT" sz="5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  <a:r>
              <a:rPr lang="it-IT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(?) </a:t>
            </a:r>
            <a:r>
              <a:rPr lang="it-IT" sz="5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ux</a:t>
            </a:r>
            <a:endParaRPr lang="it-IT" sz="5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77369" y="1104519"/>
            <a:ext cx="10871199" cy="48187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3500" b="1" dirty="0"/>
          </a:p>
          <a:p>
            <a:pPr marL="0" indent="0">
              <a:buNone/>
            </a:pPr>
            <a:r>
              <a:rPr lang="it-IT" sz="3500" b="1" dirty="0"/>
              <a:t>CHAT YES OR NOT?		 HISTORY POSITIONS YES 					         OR NOT?</a:t>
            </a:r>
          </a:p>
          <a:p>
            <a:pPr marL="0" indent="0">
              <a:buNone/>
            </a:pPr>
            <a:endParaRPr lang="it-IT" sz="3500" b="1" dirty="0"/>
          </a:p>
          <a:p>
            <a:pPr marL="0" indent="0">
              <a:buNone/>
            </a:pPr>
            <a:r>
              <a:rPr lang="it-IT" sz="3500" b="1" dirty="0"/>
              <a:t>			</a:t>
            </a:r>
          </a:p>
          <a:p>
            <a:pPr lvl="5"/>
            <a:endParaRPr lang="it-IT" dirty="0"/>
          </a:p>
        </p:txBody>
      </p:sp>
      <p:pic>
        <p:nvPicPr>
          <p:cNvPr id="1028" name="Picture 4" descr="Risultati immagini per li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883" y="3513891"/>
            <a:ext cx="2013857" cy="19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isultati immagini per his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53" y="3513891"/>
            <a:ext cx="28765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9" y="3077852"/>
            <a:ext cx="4211726" cy="280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4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«no history, NO CHAT, </a:t>
            </a:r>
            <a:r>
              <a:rPr lang="it-IT" sz="5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</a:t>
            </a:r>
            <a:r>
              <a:rPr lang="it-IT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…»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700" b="1" dirty="0"/>
              <a:t>ALTERNATIVE IDEA FOR COMMUNICATION :</a:t>
            </a:r>
          </a:p>
          <a:p>
            <a:pPr lvl="4"/>
            <a:endParaRPr lang="it-IT" sz="1900" b="1" dirty="0"/>
          </a:p>
          <a:p>
            <a:pPr marL="2743200" lvl="6" indent="0">
              <a:buNone/>
            </a:pPr>
            <a:endParaRPr lang="it-IT" sz="1900" b="1" dirty="0"/>
          </a:p>
          <a:p>
            <a:pPr marL="2743200" lvl="6" indent="0">
              <a:buNone/>
            </a:pPr>
            <a:r>
              <a:rPr lang="it-IT" sz="4000" b="1" dirty="0">
                <a:solidFill>
                  <a:schemeClr val="bg1"/>
                </a:solidFill>
              </a:rPr>
              <a:t>BUSINESS CLIENT </a:t>
            </a:r>
          </a:p>
        </p:txBody>
      </p:sp>
      <p:pic>
        <p:nvPicPr>
          <p:cNvPr id="3" name="Picture 2" descr="Risultati immagini per business clien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3" y="3322851"/>
            <a:ext cx="2196737" cy="219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91" y="2249487"/>
            <a:ext cx="3060497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4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9440" y="-9361"/>
            <a:ext cx="9905998" cy="1478570"/>
          </a:xfrm>
        </p:spPr>
        <p:txBody>
          <a:bodyPr>
            <a:normAutofit/>
          </a:bodyPr>
          <a:lstStyle/>
          <a:p>
            <a:r>
              <a:rPr lang="it-IT" sz="4500" b="1" dirty="0">
                <a:solidFill>
                  <a:srgbClr val="FF0000"/>
                </a:solidFill>
              </a:rPr>
              <a:t>			Business client</a:t>
            </a:r>
          </a:p>
        </p:txBody>
      </p:sp>
      <p:pic>
        <p:nvPicPr>
          <p:cNvPr id="5124" name="Picture 4" descr="Risultati immagini per megafono promozio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53801" y="1754549"/>
            <a:ext cx="5711180" cy="459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isultati immagini per special pro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32" y="643616"/>
            <a:ext cx="2020356" cy="111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magine correl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55" y="4626855"/>
            <a:ext cx="1490432" cy="13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isultati immagini per off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82" y="2236324"/>
            <a:ext cx="1869141" cy="14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magine correla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0085">
            <a:off x="8759231" y="4548094"/>
            <a:ext cx="2194157" cy="15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453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-113796"/>
            <a:ext cx="9905998" cy="1478570"/>
          </a:xfrm>
        </p:spPr>
        <p:txBody>
          <a:bodyPr>
            <a:normAutofit/>
          </a:bodyPr>
          <a:lstStyle/>
          <a:p>
            <a:r>
              <a:rPr lang="it-IT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COMMUNICATION BY 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41413" y="2097088"/>
            <a:ext cx="9905998" cy="3694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bg2"/>
                </a:solidFill>
              </a:rPr>
              <a:t>SOLUTION 1 </a:t>
            </a:r>
            <a:r>
              <a:rPr lang="it-IT" dirty="0"/>
              <a:t>: </a:t>
            </a:r>
            <a:r>
              <a:rPr lang="it-IT" b="1" dirty="0"/>
              <a:t>by </a:t>
            </a:r>
            <a:r>
              <a:rPr lang="it-IT" b="1" dirty="0" err="1"/>
              <a:t>App</a:t>
            </a:r>
            <a:r>
              <a:rPr lang="it-IT" b="1" dirty="0"/>
              <a:t>,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it-IT" b="1" dirty="0"/>
              <a:t>		new home </a:t>
            </a:r>
            <a:r>
              <a:rPr lang="it-IT" b="1" dirty="0" err="1"/>
              <a:t>interface</a:t>
            </a:r>
            <a:r>
              <a:rPr lang="it-IT" b="1" dirty="0"/>
              <a:t> 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it-IT" b="1" dirty="0"/>
              <a:t>		</a:t>
            </a:r>
            <a:r>
              <a:rPr lang="it-IT" b="1" dirty="0" err="1"/>
              <a:t>two</a:t>
            </a:r>
            <a:r>
              <a:rPr lang="it-IT" b="1" dirty="0"/>
              <a:t> login (one </a:t>
            </a:r>
            <a:r>
              <a:rPr lang="it-IT" b="1" dirty="0" err="1"/>
              <a:t>tourist</a:t>
            </a:r>
            <a:r>
              <a:rPr lang="it-IT" b="1" dirty="0"/>
              <a:t>, one business client)</a:t>
            </a:r>
          </a:p>
          <a:p>
            <a:pPr marL="0" indent="0">
              <a:buNone/>
            </a:pPr>
            <a:endParaRPr lang="it-IT" b="1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b="1" dirty="0">
                <a:solidFill>
                  <a:schemeClr val="bg2"/>
                </a:solidFill>
              </a:rPr>
              <a:t>SOLUTION 2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/>
              <a:t>: </a:t>
            </a:r>
            <a:r>
              <a:rPr lang="it-IT" b="1" dirty="0"/>
              <a:t>by web site 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b="1" dirty="0"/>
              <a:t>		</a:t>
            </a:r>
            <a:r>
              <a:rPr lang="it-IT" b="1" dirty="0" err="1"/>
              <a:t>only</a:t>
            </a:r>
            <a:r>
              <a:rPr lang="it-IT" b="1" dirty="0"/>
              <a:t> one </a:t>
            </a:r>
            <a:r>
              <a:rPr lang="it-IT" b="1" dirty="0" err="1"/>
              <a:t>interface</a:t>
            </a:r>
            <a:r>
              <a:rPr lang="it-IT" b="1" dirty="0"/>
              <a:t> for business login</a:t>
            </a:r>
          </a:p>
        </p:txBody>
      </p:sp>
      <p:pic>
        <p:nvPicPr>
          <p:cNvPr id="3080" name="Picture 8" descr="Immagine correl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22" y="1280678"/>
            <a:ext cx="1974696" cy="197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magine correl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30" y="4322173"/>
            <a:ext cx="4867152" cy="253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0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74034" y="0"/>
            <a:ext cx="11052313" cy="1478570"/>
          </a:xfrm>
        </p:spPr>
        <p:txBody>
          <a:bodyPr>
            <a:normAutofit/>
          </a:bodyPr>
          <a:lstStyle/>
          <a:p>
            <a:r>
              <a:rPr lang="it-IT" sz="5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Ux</a:t>
            </a:r>
            <a:r>
              <a:rPr lang="it-IT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Best Solution 2° : by web site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6031" y="1760519"/>
            <a:ext cx="3693263" cy="2654533"/>
          </a:xfr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6" y="1375914"/>
            <a:ext cx="5267740" cy="529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39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2" y="141440"/>
            <a:ext cx="9905998" cy="1478570"/>
          </a:xfrm>
        </p:spPr>
        <p:txBody>
          <a:bodyPr>
            <a:normAutofit/>
          </a:bodyPr>
          <a:lstStyle/>
          <a:p>
            <a:r>
              <a:rPr lang="it-IT" sz="5000" b="1" dirty="0">
                <a:solidFill>
                  <a:srgbClr val="FF0000"/>
                </a:solidFill>
              </a:rPr>
              <a:t>Business client to </a:t>
            </a:r>
            <a:r>
              <a:rPr lang="it-IT" sz="5000" b="1" dirty="0" err="1">
                <a:solidFill>
                  <a:srgbClr val="FF0000"/>
                </a:solidFill>
              </a:rPr>
              <a:t>tourists</a:t>
            </a:r>
            <a:endParaRPr lang="it-IT" sz="5000" b="1" dirty="0">
              <a:solidFill>
                <a:srgbClr val="FF0000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989" y="4226030"/>
            <a:ext cx="2701107" cy="2374020"/>
          </a:xfrm>
          <a:prstGeom prst="rect">
            <a:avLst/>
          </a:prstGeom>
        </p:spPr>
      </p:pic>
      <p:pic>
        <p:nvPicPr>
          <p:cNvPr id="7" name="Picture 6" descr="Immagine correl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56" y="4807523"/>
            <a:ext cx="1430355" cy="12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976" y="2926785"/>
            <a:ext cx="5104762" cy="3809524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1141412" y="1736438"/>
            <a:ext cx="101098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 dirty="0">
                <a:solidFill>
                  <a:schemeClr val="bg2"/>
                </a:solidFill>
              </a:rPr>
              <a:t>BUSINESS CLIENT SEND PUSH NOTIFICATION TO USERS OF MY </a:t>
            </a:r>
          </a:p>
          <a:p>
            <a:r>
              <a:rPr lang="it-IT" sz="3000" dirty="0">
                <a:solidFill>
                  <a:schemeClr val="bg2"/>
                </a:solidFill>
              </a:rPr>
              <a:t>SMART ROME, WITH THEIR POSITION AND THEIR MESSAGE.</a:t>
            </a:r>
          </a:p>
          <a:p>
            <a:endParaRPr lang="it-IT" sz="3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5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2" y="444139"/>
            <a:ext cx="9905998" cy="1391694"/>
          </a:xfrm>
        </p:spPr>
        <p:txBody>
          <a:bodyPr>
            <a:normAutofit fontScale="90000"/>
          </a:bodyPr>
          <a:lstStyle/>
          <a:p>
            <a:r>
              <a:rPr lang="it-IT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it-IT" sz="5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</a:t>
            </a:r>
            <a:r>
              <a:rPr lang="it-IT" sz="5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it-IT" sz="5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rome</a:t>
            </a:r>
            <a:br>
              <a:rPr lang="it-IT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	 </a:t>
            </a:r>
            <a:r>
              <a:rPr lang="it-IT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it-IT" sz="2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</a:t>
            </a:r>
            <a:r>
              <a:rPr lang="it-IT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</a:t>
            </a:r>
            <a:r>
              <a:rPr lang="it-IT" sz="2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691119" y="2097088"/>
            <a:ext cx="8356291" cy="44198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3000" b="1" dirty="0">
                <a:solidFill>
                  <a:schemeClr val="bg2"/>
                </a:solidFill>
              </a:rPr>
              <a:t>SUPPORT TO TOURISM </a:t>
            </a:r>
          </a:p>
          <a:p>
            <a:pPr marL="0" indent="0">
              <a:buNone/>
            </a:pPr>
            <a:r>
              <a:rPr lang="it-IT" sz="2500" b="1" dirty="0"/>
              <a:t>(LIVE POSITION, ATTRACTIONS POSITION)</a:t>
            </a:r>
          </a:p>
          <a:p>
            <a:pPr marL="0" indent="0">
              <a:buNone/>
            </a:pPr>
            <a:endParaRPr lang="it-IT" sz="2500" b="1" dirty="0"/>
          </a:p>
          <a:p>
            <a:pPr marL="0" indent="0">
              <a:buNone/>
            </a:pPr>
            <a:r>
              <a:rPr lang="it-IT" sz="3000" b="1" dirty="0">
                <a:solidFill>
                  <a:schemeClr val="bg2"/>
                </a:solidFill>
              </a:rPr>
              <a:t>SUPPORT TO ROME BUSINESS </a:t>
            </a:r>
            <a:endParaRPr lang="it-IT" sz="25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it-IT" sz="2500" b="1" dirty="0"/>
              <a:t>( PROMOS, OFFERS, SALES ARE COMMUNICATED TO TOURISTS)</a:t>
            </a:r>
          </a:p>
          <a:p>
            <a:pPr>
              <a:buFont typeface="Courier New" panose="02070309020205020404" pitchFamily="49" charset="0"/>
              <a:buChar char="o"/>
            </a:pPr>
            <a:endParaRPr lang="it-IT" sz="3000" b="1" dirty="0"/>
          </a:p>
        </p:txBody>
      </p:sp>
      <p:pic>
        <p:nvPicPr>
          <p:cNvPr id="1028" name="Picture 4" descr="Risultati immagini per tourism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7" y="2201591"/>
            <a:ext cx="1990213" cy="11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magine correl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50" y="4088674"/>
            <a:ext cx="2078356" cy="17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67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964</TotalTime>
  <Words>107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Courier New</vt:lpstr>
      <vt:lpstr>Trebuchet MS</vt:lpstr>
      <vt:lpstr>Tw Cen MT</vt:lpstr>
      <vt:lpstr>Circuit</vt:lpstr>
      <vt:lpstr>My smart rome  (FINAL STEP)</vt:lpstr>
      <vt:lpstr>Final (?) ux</vt:lpstr>
      <vt:lpstr>«no history, NO CHAT, but…»</vt:lpstr>
      <vt:lpstr>   Business client</vt:lpstr>
      <vt:lpstr>BUT COMMUNICATION BY ?</vt:lpstr>
      <vt:lpstr>Ux - Best Solution 2° : by web site</vt:lpstr>
      <vt:lpstr>Business client to tourists</vt:lpstr>
      <vt:lpstr>  my smart rome        [Final version]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davide francesconi</cp:lastModifiedBy>
  <cp:revision>47</cp:revision>
  <dcterms:created xsi:type="dcterms:W3CDTF">2014-08-26T23:43:54Z</dcterms:created>
  <dcterms:modified xsi:type="dcterms:W3CDTF">2017-05-29T19:39:09Z</dcterms:modified>
</cp:coreProperties>
</file>